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23CC-4DA7-4711-B9DA-B9F2FE07597D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7FF05-952F-4417-A6C0-61ED3DA528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FF05-952F-4417-A6C0-61ED3DA528D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0628D2-761E-4D6C-B79B-66C0FB585EDA}" type="datetimeFigureOut">
              <a:rPr lang="fr-FR" smtClean="0"/>
              <a:pPr/>
              <a:t>29/01/2022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9090E5E-BC4B-44D6-AA35-3A04E72575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-171400"/>
            <a:ext cx="7772400" cy="1975104"/>
          </a:xfrm>
        </p:spPr>
        <p:txBody>
          <a:bodyPr/>
          <a:lstStyle/>
          <a:p>
            <a:r>
              <a:rPr lang="fr-FR" sz="6000" dirty="0" smtClean="0">
                <a:solidFill>
                  <a:srgbClr val="C00000"/>
                </a:solidFill>
              </a:rPr>
              <a:t>Assemblée Générale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Les amis de CASTRUM VETUS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dirty="0" smtClean="0">
                <a:solidFill>
                  <a:srgbClr val="FFFF00"/>
                </a:solidFill>
              </a:rPr>
              <a:t>samedi 29 Janvier 2022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C00000"/>
                </a:solidFill>
              </a:rPr>
              <a:t>                 Rapport d’activités  2021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Sortie 6 Mars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St Pierre les Martigues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St Julien et </a:t>
            </a:r>
            <a:r>
              <a:rPr lang="fr-FR" dirty="0" err="1" smtClean="0">
                <a:solidFill>
                  <a:srgbClr val="FF0000"/>
                </a:solidFill>
              </a:rPr>
              <a:t>Tholon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5602" name="Picture 2" descr="F: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049" y="3284984"/>
            <a:ext cx="3904951" cy="3096344"/>
          </a:xfrm>
          <a:prstGeom prst="rect">
            <a:avLst/>
          </a:prstGeom>
          <a:noFill/>
        </p:spPr>
      </p:pic>
      <p:pic>
        <p:nvPicPr>
          <p:cNvPr id="25603" name="Picture 3" descr="F: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07" y="3316288"/>
            <a:ext cx="4728369" cy="3541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F:\image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4" y="0"/>
            <a:ext cx="5250832" cy="3933056"/>
          </a:xfrm>
          <a:prstGeom prst="rect">
            <a:avLst/>
          </a:prstGeom>
          <a:noFill/>
        </p:spPr>
      </p:pic>
      <p:pic>
        <p:nvPicPr>
          <p:cNvPr id="26627" name="Picture 3" descr="F:\inde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6672"/>
            <a:ext cx="2974599" cy="2228078"/>
          </a:xfrm>
          <a:prstGeom prst="rect">
            <a:avLst/>
          </a:prstGeom>
          <a:noFill/>
        </p:spPr>
      </p:pic>
      <p:pic>
        <p:nvPicPr>
          <p:cNvPr id="26628" name="Picture 4" descr="F:\inde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1206"/>
            <a:ext cx="3024336" cy="381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844928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Sortie St Blaise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Le 20 Novembre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F: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675746"/>
            <a:ext cx="4248473" cy="3182254"/>
          </a:xfrm>
          <a:prstGeom prst="rect">
            <a:avLst/>
          </a:prstGeom>
          <a:noFill/>
        </p:spPr>
      </p:pic>
      <p:pic>
        <p:nvPicPr>
          <p:cNvPr id="24579" name="Picture 3" descr="F: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858" y="4049688"/>
            <a:ext cx="422014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772400" cy="385304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Merci de votre attention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Ecole Montessori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F:\1iCdzTGAYcp4v8GwGc_G04TDLSJCcRn1Ww200-h190-p-k-nu-i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3"/>
            <a:ext cx="2808312" cy="2667897"/>
          </a:xfrm>
          <a:prstGeom prst="rect">
            <a:avLst/>
          </a:prstGeom>
          <a:noFill/>
        </p:spPr>
      </p:pic>
      <p:pic>
        <p:nvPicPr>
          <p:cNvPr id="1027" name="Picture 3" descr="F:\1i8jqwOqiS7o_vDHicAf9lSahZ5xgrTEzw200-h190-p-k-nu-i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58511"/>
            <a:ext cx="2736304" cy="2599489"/>
          </a:xfrm>
          <a:prstGeom prst="rect">
            <a:avLst/>
          </a:prstGeom>
          <a:noFill/>
        </p:spPr>
      </p:pic>
      <p:pic>
        <p:nvPicPr>
          <p:cNvPr id="1028" name="Picture 4" descr="F:\1Mh0MtSkYW64WB9Pedr9O5PNAlCMgZ0Dhw200-h190-p-k-nu-i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89567"/>
            <a:ext cx="3024336" cy="2873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Journées du patrimoine 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de Pays </a:t>
            </a:r>
            <a:r>
              <a:rPr lang="fr-FR" sz="3200" dirty="0" smtClean="0">
                <a:solidFill>
                  <a:srgbClr val="C00000"/>
                </a:solidFill>
              </a:rPr>
              <a:t>(20 JUIN)et de </a:t>
            </a:r>
            <a:r>
              <a:rPr lang="fr-FR" dirty="0" smtClean="0">
                <a:solidFill>
                  <a:srgbClr val="C00000"/>
                </a:solidFill>
              </a:rPr>
              <a:t>l’archéologie </a:t>
            </a:r>
            <a:r>
              <a:rPr lang="fr-FR" sz="3200" dirty="0" smtClean="0">
                <a:solidFill>
                  <a:srgbClr val="C00000"/>
                </a:solidFill>
              </a:rPr>
              <a:t>(27 JUIN)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573016"/>
            <a:ext cx="7772400" cy="27825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castrum\Desktop\Journées archéo 20 juin 2021 et patrimoine de pays 27 juin. Le travail du bois dans la préhistoire\20062021 Animation travail bois prehistoire Musee IR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3240360" cy="2160240"/>
          </a:xfrm>
          <a:prstGeom prst="rect">
            <a:avLst/>
          </a:prstGeom>
          <a:noFill/>
        </p:spPr>
      </p:pic>
      <p:pic>
        <p:nvPicPr>
          <p:cNvPr id="2051" name="Picture 3" descr="C:\Users\castrum\Desktop\Journées archéo 20 juin 2021 et patrimoine de pays 27 juin. Le travail du bois dans la préhistoire\20062021 Animation travail bois prehistoire Musee IR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788024" cy="319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Associations en fête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11 Septembre 2021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F:\20210911_153833 (00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28" y="1968046"/>
            <a:ext cx="6172408" cy="462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76776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Journées du patrimoine 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européen (18 &amp; 19 Septembre)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F:\18092021 JEP Conférence Escalon de Fonton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888432" cy="2592180"/>
          </a:xfrm>
          <a:prstGeom prst="rect">
            <a:avLst/>
          </a:prstGeom>
          <a:noFill/>
        </p:spPr>
      </p:pic>
      <p:pic>
        <p:nvPicPr>
          <p:cNvPr id="3075" name="Picture 3" descr="F:\18092021 JEP Conférence Escalon de Fonton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888432" cy="2592180"/>
          </a:xfrm>
          <a:prstGeom prst="rect">
            <a:avLst/>
          </a:prstGeom>
          <a:noFill/>
        </p:spPr>
      </p:pic>
      <p:pic>
        <p:nvPicPr>
          <p:cNvPr id="3076" name="Picture 4" descr="F:\18092021 JEP Conférence Escalon de Fonton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384376" cy="507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645128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Archéoastronomie </a:t>
            </a:r>
            <a:r>
              <a:rPr lang="fr-FR" sz="3200" dirty="0" smtClean="0">
                <a:solidFill>
                  <a:srgbClr val="FF0000"/>
                </a:solidFill>
              </a:rPr>
              <a:t>redécouverte          d’une science méconnue </a:t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       Samedi 16 Octobre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Miriam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Philibert préhistorienne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imag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293268" cy="2520280"/>
          </a:xfrm>
          <a:prstGeom prst="rect">
            <a:avLst/>
          </a:prstGeom>
          <a:noFill/>
        </p:spPr>
      </p:pic>
      <p:pic>
        <p:nvPicPr>
          <p:cNvPr id="2051" name="Picture 3" descr="F: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37720"/>
            <a:ext cx="656360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V="1">
            <a:off x="9684568" y="4437112"/>
            <a:ext cx="827584" cy="432048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pic>
        <p:nvPicPr>
          <p:cNvPr id="3074" name="Picture 2" descr="F:\le costume (00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808312" cy="4020232"/>
          </a:xfrm>
          <a:prstGeom prst="rect">
            <a:avLst/>
          </a:prstGeom>
          <a:noFill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01328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grande peste de 1720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à Châteauneuf les Martigues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        </a:t>
            </a:r>
            <a:r>
              <a:rPr lang="fr-FR" sz="3200" dirty="0" smtClean="0">
                <a:solidFill>
                  <a:srgbClr val="FF0000"/>
                </a:solidFill>
              </a:rPr>
              <a:t>et terroirs environnants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             </a:t>
            </a:r>
            <a:r>
              <a:rPr lang="fr-FR" sz="2800" dirty="0" smtClean="0">
                <a:solidFill>
                  <a:srgbClr val="FF0000"/>
                </a:solidFill>
              </a:rPr>
              <a:t>Par</a:t>
            </a:r>
            <a:r>
              <a:rPr lang="fr-FR" dirty="0" smtClean="0">
                <a:solidFill>
                  <a:srgbClr val="FF0000"/>
                </a:solidFill>
              </a:rPr>
              <a:t> Nicole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                </a:t>
            </a:r>
            <a:r>
              <a:rPr lang="fr-FR" dirty="0" err="1" smtClean="0">
                <a:solidFill>
                  <a:srgbClr val="FF0000"/>
                </a:solidFill>
              </a:rPr>
              <a:t>Bonsignori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               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               </a:t>
            </a:r>
            <a:r>
              <a:rPr lang="fr-FR" sz="2800" dirty="0" smtClean="0">
                <a:solidFill>
                  <a:srgbClr val="FF0000"/>
                </a:solidFill>
              </a:rPr>
              <a:t>Samedi 30 Octobre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4824536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Proxénétisme et grand banditisme au </a:t>
            </a:r>
            <a:r>
              <a:rPr lang="fr-FR" dirty="0" err="1" smtClean="0">
                <a:solidFill>
                  <a:srgbClr val="FF0000"/>
                </a:solidFill>
              </a:rPr>
              <a:t>XV°siècle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>
                <a:solidFill>
                  <a:srgbClr val="FF0000"/>
                </a:solidFill>
              </a:rPr>
              <a:t>Autopsie d’un procès criminel sous le roi René       </a:t>
            </a:r>
            <a:r>
              <a:rPr lang="fr-FR" sz="2800" dirty="0" smtClean="0">
                <a:solidFill>
                  <a:srgbClr val="FF0000"/>
                </a:solidFill>
              </a:rPr>
              <a:t>Par Robert STROZZI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                        Samedi 6 Novembre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F:\009 Maz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03313"/>
            <a:ext cx="5112568" cy="3654687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796136" y="573325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Village de </a:t>
            </a:r>
            <a:r>
              <a:rPr lang="fr-FR" dirty="0" err="1" smtClean="0">
                <a:solidFill>
                  <a:schemeClr val="bg1"/>
                </a:solidFill>
              </a:rPr>
              <a:t>Mazan</a:t>
            </a:r>
            <a:r>
              <a:rPr lang="fr-FR" dirty="0" smtClean="0">
                <a:solidFill>
                  <a:schemeClr val="bg1"/>
                </a:solidFill>
              </a:rPr>
              <a:t> (84) dont dépend  le lieu- dit  Pas de la </a:t>
            </a:r>
            <a:r>
              <a:rPr lang="fr-FR" dirty="0" err="1" smtClean="0">
                <a:solidFill>
                  <a:schemeClr val="bg1"/>
                </a:solidFill>
              </a:rPr>
              <a:t>Boissière</a:t>
            </a:r>
            <a:r>
              <a:rPr lang="fr-FR" dirty="0" smtClean="0">
                <a:solidFill>
                  <a:schemeClr val="bg1"/>
                </a:solidFill>
              </a:rPr>
              <a:t>  ( lieu du crime )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0000"/>
                </a:solidFill>
              </a:rPr>
              <a:t>Samedi 4 Décembre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1080" y="6309320"/>
            <a:ext cx="45719" cy="46240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23554" name="Picture 2" descr="F:\première diapo Thibaut G (00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94" y="1556792"/>
            <a:ext cx="858830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258</TotalTime>
  <Words>67</Words>
  <Application>Microsoft Office PowerPoint</Application>
  <PresentationFormat>Affichage à l'écran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Métro</vt:lpstr>
      <vt:lpstr>Assemblée Générale  Les amis de CASTRUM VETUS    samedi 29 Janvier 2022</vt:lpstr>
      <vt:lpstr>Ecole Montessori</vt:lpstr>
      <vt:lpstr>Journées du patrimoine  de Pays (20 JUIN)et de l’archéologie (27 JUIN) </vt:lpstr>
      <vt:lpstr>Associations en fête 11 Septembre 2021</vt:lpstr>
      <vt:lpstr>Journées du patrimoine  européen (18 &amp; 19 Septembre)</vt:lpstr>
      <vt:lpstr>Archéoastronomie redécouverte          d’une science méconnue         Samedi 16 Octobre  Miriam Philibert préhistorienne</vt:lpstr>
      <vt:lpstr>La grande peste de 1720 à Châteauneuf les Martigues          et terroirs environnants               Par Nicole                   Bonsignori                                   Samedi 30 Octobre</vt:lpstr>
      <vt:lpstr>Proxénétisme et grand banditisme au XV°siècle Autopsie d’un procès criminel sous le roi René       Par Robert STROZZI                         Samedi 6 Novembre</vt:lpstr>
      <vt:lpstr>Samedi 4 Décembre</vt:lpstr>
      <vt:lpstr>Sortie 6 Mars  St Pierre les Martigues  St Julien et Tholon</vt:lpstr>
      <vt:lpstr>Diapositive 11</vt:lpstr>
      <vt:lpstr>Sortie St Blaise  Le 20 Novembre </vt:lpstr>
      <vt:lpstr>Merci de votre attention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Les amis de CASTRUM VETUS    samedi 29 Janvier 2022</dc:title>
  <dc:creator>castrum</dc:creator>
  <cp:lastModifiedBy>castrum</cp:lastModifiedBy>
  <cp:revision>7</cp:revision>
  <dcterms:created xsi:type="dcterms:W3CDTF">2022-01-16T15:32:33Z</dcterms:created>
  <dcterms:modified xsi:type="dcterms:W3CDTF">2022-01-29T14:24:06Z</dcterms:modified>
</cp:coreProperties>
</file>